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0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9694" autoAdjust="0"/>
  </p:normalViewPr>
  <p:slideViewPr>
    <p:cSldViewPr snapToGrid="0" snapToObjects="1">
      <p:cViewPr varScale="1">
        <p:scale>
          <a:sx n="147" d="100"/>
          <a:sy n="147" d="100"/>
        </p:scale>
        <p:origin x="832" y="4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F06486-EA97-4C34-0D06-DB2C34AA93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87A9C7-95C0-67B1-C7AF-81AEA90BA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877" y="1308172"/>
            <a:ext cx="8453123" cy="795890"/>
          </a:xfrm>
        </p:spPr>
        <p:txBody>
          <a:bodyPr/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Click to edit Master title style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C9AE457-476D-CDF9-6318-A24C177F7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881" y="2286001"/>
            <a:ext cx="8453122" cy="948879"/>
          </a:xfrm>
        </p:spPr>
        <p:txBody>
          <a:bodyPr/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0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WU PPT Wide Opt 4_Separator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542060"/>
            <a:ext cx="9144000" cy="2054160"/>
          </a:xfrm>
        </p:spPr>
        <p:txBody>
          <a:bodyPr/>
          <a:lstStyle>
            <a:lvl1pPr algn="ctr">
              <a:defRPr>
                <a:solidFill>
                  <a:srgbClr val="404040"/>
                </a:solidFill>
                <a:latin typeface="Arial"/>
              </a:defRPr>
            </a:lvl1pPr>
          </a:lstStyle>
          <a:p>
            <a:r>
              <a:rPr lang="en-US" dirty="0"/>
              <a:t>Separator </a:t>
            </a:r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10/16/25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22B7EC6-A836-8E2E-D583-5ABEC238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176C-065F-124D-AAA4-94F2B7A2EC7C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9C71F07-629F-DF51-AB09-05B058DE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512A7AB-1C1A-A6A1-B1D7-6210A244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8C176C-065F-124D-AAA4-94F2B7A2EC7C}" type="datetime1">
              <a:rPr lang="en-US" smtClean="0"/>
              <a:pPr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5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50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U-Q Color Pallette">
      <a:dk1>
        <a:srgbClr val="000000"/>
      </a:dk1>
      <a:lt1>
        <a:srgbClr val="FFFFFF"/>
      </a:lt1>
      <a:dk2>
        <a:srgbClr val="4E2A83"/>
      </a:dk2>
      <a:lt2>
        <a:srgbClr val="E3E0EE"/>
      </a:lt2>
      <a:accent1>
        <a:srgbClr val="836EAA"/>
      </a:accent1>
      <a:accent2>
        <a:srgbClr val="D8D6D6"/>
      </a:accent2>
      <a:accent3>
        <a:srgbClr val="EF553F"/>
      </a:accent3>
      <a:accent4>
        <a:srgbClr val="FFC520"/>
      </a:accent4>
      <a:accent5>
        <a:srgbClr val="5091CD"/>
      </a:accent5>
      <a:accent6>
        <a:srgbClr val="58B947"/>
      </a:accent6>
      <a:hlink>
        <a:srgbClr val="007FA3"/>
      </a:hlink>
      <a:folHlink>
        <a:srgbClr val="CA7C1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3" id="{9DF94BA1-429A-0546-A045-A7B328725D98}" vid="{1B33B20E-6815-024E-816B-D9CC527B3F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56DB435873EA47A4F1529E94E9D4C6" ma:contentTypeVersion="22" ma:contentTypeDescription="Create a new document." ma:contentTypeScope="" ma:versionID="7af923d39fe38812c505579b96326101">
  <xsd:schema xmlns:xsd="http://www.w3.org/2001/XMLSchema" xmlns:xs="http://www.w3.org/2001/XMLSchema" xmlns:p="http://schemas.microsoft.com/office/2006/metadata/properties" xmlns:ns1="http://schemas.microsoft.com/sharepoint/v3" xmlns:ns2="7c5b3c87-84e3-4715-8083-cd3351a58451" targetNamespace="http://schemas.microsoft.com/office/2006/metadata/properties" ma:root="true" ma:fieldsID="dad35af73ef60635676fe02b35921021" ns1:_="" ns2:_="">
    <xsd:import namespace="http://schemas.microsoft.com/sharepoint/v3"/>
    <xsd:import namespace="7c5b3c87-84e3-4715-8083-cd3351a5845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b3c87-84e3-4715-8083-cd3351a584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FE3721B-A7B5-4FD8-8521-B2DB3F9351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AADD59-E1A5-426E-8362-92D1F697F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c5b3c87-84e3-4715-8083-cd3351a584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0BE9E4-F007-40CD-94F2-BAED963411AB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7c5b3c87-84e3-4715-8083-cd3351a5845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Nisar Keshvani</dc:creator>
  <cp:lastModifiedBy>Nisar Keshvani</cp:lastModifiedBy>
  <cp:revision>1</cp:revision>
  <dcterms:created xsi:type="dcterms:W3CDTF">2025-10-16T14:08:43Z</dcterms:created>
  <dcterms:modified xsi:type="dcterms:W3CDTF">2025-10-16T14:09:28Z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0x0101005E56DB435873EA47A4F1529E94E9D4C6</vt:lpwstr>
  </property>
</Properties>
</file>